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a171d21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a171d21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a171d21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a171d21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a171d21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a171d21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a171d21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a171d21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a171d21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a171d21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1a171d2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1a171d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a171d21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1a171d2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a171d21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a171d21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- The Head Element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05400" y="1262650"/>
            <a:ext cx="582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 for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metadata.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 lots of metadata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Very less or no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title, character set, styles, links, scripts, and other meta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4500" y="455525"/>
            <a:ext cx="53577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&lt;Head&gt;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4382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&lt;title&gt;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&lt;style&gt;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&lt;link&gt;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&lt;script&gt;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6575" y="423975"/>
            <a:ext cx="57357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96425" y="1191300"/>
            <a:ext cx="5072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Title in the browser toolbar.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Title for the page when it is added to favorites.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Title for the page in search engine-results.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59700" y="445025"/>
            <a:ext cx="5072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&lt;title&gt;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style the HTML page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properties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Separate CSS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407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&lt;style&gt;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91250" y="1191300"/>
            <a:ext cx="6097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Relationship between the current document and an external resource.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link to external style sheets.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"rel" and "href".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rel attribute indicates that it is a stylesheet.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href gives the path to that external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28150" y="409200"/>
            <a:ext cx="5580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&lt;link&gt;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66100" y="1191300"/>
            <a:ext cx="552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Specify the character set, page description, keywords, authors.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Browsers, search engines, and other web services to rank your web pages better.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define a character set: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charset="UTF-8"&gt;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Character encoding.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65000" y="445025"/>
            <a:ext cx="56304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&lt;meta&gt;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4609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&lt;script&gt; element is used to define client-side JavaScripts.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469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&lt;script&gt;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4733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simple html page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where the title is “welcome”.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556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